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9" r:id="rId2"/>
    <p:sldId id="276" r:id="rId3"/>
    <p:sldId id="278" r:id="rId4"/>
    <p:sldId id="260" r:id="rId5"/>
    <p:sldId id="27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66"/>
    <a:srgbClr val="000099"/>
    <a:srgbClr val="99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6D584-1ABE-4963-A7B1-FCF6D8EB1A5D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531F-7629-4E95-8148-522F6F26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6531F-7629-4E95-8148-522F6F2681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86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8000" b="1" dirty="0">
                <a:ln/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saah" pitchFamily="34" charset="0"/>
                <a:ea typeface="Times New Roman" pitchFamily="18" charset="0"/>
                <a:cs typeface="Utsaah" pitchFamily="34" charset="0"/>
              </a:rPr>
              <a:t>सैनिक  स्कूल गोपालगंज</a:t>
            </a:r>
            <a:endParaRPr lang="en-US" sz="8000" b="1" dirty="0">
              <a:ln/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162800" cy="3505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91561"/>
              </a:avLst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D:\flex\BASKETBALL\Basketball 2018\Transpar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399" y="73152"/>
            <a:ext cx="914401" cy="1069848"/>
          </a:xfrm>
          <a:prstGeom prst="rect">
            <a:avLst/>
          </a:prstGeom>
          <a:noFill/>
        </p:spPr>
      </p:pic>
      <p:pic>
        <p:nvPicPr>
          <p:cNvPr id="1030" name="Picture 6" descr="D:\School Certificate\imageedit_1_890521746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73025"/>
            <a:ext cx="1069975" cy="10699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105400"/>
            <a:ext cx="8153400" cy="120032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हिन्दी कक्षा -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</a:t>
            </a:r>
            <a:endParaRPr lang="hi-IN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(बाल </a:t>
            </a:r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रामकथा-पाठ-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3-</a:t>
            </a:r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दो वरदान)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1 ONLIN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447800"/>
            <a:ext cx="8153400" cy="3657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90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807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2400" dirty="0" smtClean="0">
                <a:solidFill>
                  <a:srgbClr val="FF0000"/>
                </a:solidFill>
              </a:rPr>
              <a:t>बालराम </a:t>
            </a:r>
            <a:r>
              <a:rPr lang="hi-IN" sz="2400" dirty="0" smtClean="0">
                <a:solidFill>
                  <a:srgbClr val="FF0000"/>
                </a:solidFill>
              </a:rPr>
              <a:t>कथा-पाठ-3-दो वरदान   </a:t>
            </a:r>
            <a:endParaRPr lang="en-US" sz="2400" dirty="0"/>
          </a:p>
        </p:txBody>
      </p:sp>
      <p:pic>
        <p:nvPicPr>
          <p:cNvPr id="4" name="Picture 2" descr="C:\Users\cyntbe\Desktop\KRISHNA SOBTI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685800"/>
            <a:ext cx="81534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807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2400" dirty="0" smtClean="0">
                <a:solidFill>
                  <a:srgbClr val="FF0000"/>
                </a:solidFill>
              </a:rPr>
              <a:t>बालराम </a:t>
            </a:r>
            <a:r>
              <a:rPr lang="hi-IN" sz="2400" dirty="0" smtClean="0">
                <a:solidFill>
                  <a:srgbClr val="FF0000"/>
                </a:solidFill>
              </a:rPr>
              <a:t>कथा-पाठ-3-दो वरदान   </a:t>
            </a:r>
            <a:endParaRPr lang="en-US" sz="2400" dirty="0"/>
          </a:p>
        </p:txBody>
      </p:sp>
      <p:pic>
        <p:nvPicPr>
          <p:cNvPr id="4" name="Picture 2" descr="C:\Users\cyntbe\Desktop\KRISHNA SOBTI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609600"/>
            <a:ext cx="81534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7239000" cy="762000"/>
          </a:xfrm>
        </p:spPr>
        <p:txBody>
          <a:bodyPr>
            <a:normAutofit/>
          </a:bodyPr>
          <a:lstStyle/>
          <a:p>
            <a:pPr algn="ctr"/>
            <a:r>
              <a:rPr lang="hi-IN" sz="2800" dirty="0" smtClean="0">
                <a:solidFill>
                  <a:srgbClr val="FF0000"/>
                </a:solidFill>
              </a:rPr>
              <a:t>बालराम कथा-पाठ-3-दो वरदान  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066800"/>
            <a:ext cx="7772400" cy="57912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hi-IN" sz="2400" u="sng" dirty="0" smtClean="0">
                <a:solidFill>
                  <a:srgbClr val="FF0000"/>
                </a:solidFill>
              </a:rPr>
              <a:t>प्रश्नोत्तर </a:t>
            </a:r>
            <a:endParaRPr lang="en-US" sz="1800" u="sng" dirty="0" smtClean="0">
              <a:solidFill>
                <a:srgbClr val="FF0000"/>
              </a:solidFill>
            </a:endParaRPr>
          </a:p>
          <a:p>
            <a:r>
              <a:rPr lang="hi-IN" sz="1800" dirty="0" smtClean="0"/>
              <a:t>प्रश्न-1 राजा दशरथ शुभ समाचार देने के लिए किसके कक्ष की ओर बढे</a:t>
            </a:r>
            <a:r>
              <a:rPr lang="hi-IN" sz="1800" dirty="0" smtClean="0"/>
              <a:t>?</a:t>
            </a:r>
            <a:endParaRPr lang="hi-IN" sz="2400" dirty="0" smtClean="0"/>
          </a:p>
          <a:p>
            <a:r>
              <a:rPr lang="hi-IN" sz="2000" dirty="0" smtClean="0"/>
              <a:t>उत्तर- राजा दशरथ शुभ समाचार देने के लिए रानी कैकेयी के कक्ष की ओर बढे</a:t>
            </a:r>
            <a:r>
              <a:rPr lang="hi-IN" sz="2000" dirty="0" smtClean="0"/>
              <a:t>।</a:t>
            </a:r>
            <a:r>
              <a:rPr lang="hi-IN" sz="2000" dirty="0" smtClean="0"/>
              <a:t> </a:t>
            </a:r>
          </a:p>
          <a:p>
            <a:r>
              <a:rPr lang="hi-IN" sz="2000" dirty="0" smtClean="0"/>
              <a:t>प्रश्न-2  कैकेयी कोपभवन में किस दशा में थी?</a:t>
            </a:r>
          </a:p>
          <a:p>
            <a:r>
              <a:rPr lang="hi-IN" sz="2000" dirty="0" smtClean="0"/>
              <a:t>उत्तर- रानी कैकेयी कोपभवन में मैले कपड़ो और बिखरे बालों में जमींन पर लेटी हुई थी । उनके गहने भी कक्ष में बिखरे हुए थे </a:t>
            </a:r>
            <a:r>
              <a:rPr lang="hi-IN" sz="2000" dirty="0" smtClean="0"/>
              <a:t>।</a:t>
            </a:r>
            <a:r>
              <a:rPr lang="hi-IN" sz="2000" dirty="0" smtClean="0"/>
              <a:t> </a:t>
            </a:r>
          </a:p>
          <a:p>
            <a:r>
              <a:rPr lang="hi-IN" sz="2000" dirty="0" smtClean="0"/>
              <a:t>प्रश्न-3  रानी कैकेयी के वरदान सुनकर राजा दशरथ की क्या दशा हुई?</a:t>
            </a:r>
          </a:p>
          <a:p>
            <a:r>
              <a:rPr lang="hi-IN" sz="2000" dirty="0" smtClean="0"/>
              <a:t>उत्तर - रानी कैकेयी के वरदान सुनकर राजा दशरथ अवाक रह गए और मूर्छित होकर गिर पड़े ।</a:t>
            </a:r>
          </a:p>
          <a:p>
            <a:r>
              <a:rPr lang="hi-IN" sz="2000" dirty="0" smtClean="0"/>
              <a:t> प्रश्न-4 रानी कैकेयी ने राजा दशरथ से कितने वरदान मांगे और वरदान में क्या मांगा?</a:t>
            </a:r>
          </a:p>
          <a:p>
            <a:r>
              <a:rPr lang="hi-IN" sz="2000" dirty="0" smtClean="0"/>
              <a:t>उत्तर - रानी कैकेयी ने राजा दशरथ से दो वरदान मांगे । पहले वरदान में मांगा कि राम की जगह भरत का राज्याभिषेक हो । दूसरे वरदान में मांगा कि राम को चौदह वर्ष का वनवास हो ।</a:t>
            </a:r>
          </a:p>
          <a:p>
            <a:pPr>
              <a:buNone/>
            </a:pPr>
            <a:r>
              <a:rPr lang="hi-IN" sz="2000" dirty="0" smtClean="0"/>
              <a:t/>
            </a:r>
            <a:br>
              <a:rPr lang="hi-IN" sz="2000" dirty="0" smtClean="0"/>
            </a:br>
            <a:endParaRPr lang="hi-IN" sz="2000" dirty="0" smtClean="0"/>
          </a:p>
          <a:p>
            <a:endParaRPr lang="hi-IN" sz="2000" dirty="0" smtClean="0"/>
          </a:p>
          <a:p>
            <a:endParaRPr lang="hi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838200"/>
          </a:xfrm>
        </p:spPr>
        <p:txBody>
          <a:bodyPr>
            <a:normAutofit/>
          </a:bodyPr>
          <a:lstStyle/>
          <a:p>
            <a:pPr algn="ctr"/>
            <a:r>
              <a:rPr lang="hi-IN" sz="2800" dirty="0" smtClean="0">
                <a:solidFill>
                  <a:srgbClr val="FF0000"/>
                </a:solidFill>
              </a:rPr>
              <a:t>बालराम कथा-पाठ-3-दो वरदान 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001000" cy="569373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hi-IN" sz="2000" u="sng" dirty="0" smtClean="0">
                <a:solidFill>
                  <a:srgbClr val="FF0000"/>
                </a:solidFill>
              </a:rPr>
              <a:t>प्रश्नोत्तर </a:t>
            </a:r>
            <a:endParaRPr lang="en-US" sz="1600" u="sng" dirty="0" smtClean="0">
              <a:solidFill>
                <a:srgbClr val="FF0000"/>
              </a:solidFill>
            </a:endParaRPr>
          </a:p>
          <a:p>
            <a:r>
              <a:rPr lang="hi-IN" sz="1800" dirty="0" smtClean="0"/>
              <a:t/>
            </a:r>
            <a:br>
              <a:rPr lang="hi-IN" sz="1800" dirty="0" smtClean="0"/>
            </a:br>
            <a:r>
              <a:rPr lang="hi-IN" sz="1900" dirty="0" smtClean="0"/>
              <a:t>प्रश्न-5 किसने किससे कहा?</a:t>
            </a:r>
          </a:p>
          <a:p>
            <a:r>
              <a:rPr lang="en-US" sz="2200" dirty="0" err="1" smtClean="0"/>
              <a:t>i</a:t>
            </a:r>
            <a:r>
              <a:rPr lang="en-US" sz="2200" dirty="0" smtClean="0"/>
              <a:t>. “</a:t>
            </a:r>
            <a:r>
              <a:rPr lang="hi-IN" sz="2200" dirty="0" smtClean="0"/>
              <a:t>मैं ऐसा ही करुँगी । महाराज का षड्‍यंत्र सफल नहीं होने दूंगी ।”</a:t>
            </a:r>
          </a:p>
          <a:p>
            <a:r>
              <a:rPr lang="hi-IN" sz="2200" dirty="0" smtClean="0"/>
              <a:t>कैकेयी ने मंथरा से कहा </a:t>
            </a:r>
            <a:r>
              <a:rPr lang="hi-IN" sz="2200" dirty="0" smtClean="0"/>
              <a:t>।</a:t>
            </a:r>
            <a:endParaRPr lang="hi-IN" sz="2200" dirty="0" smtClean="0"/>
          </a:p>
          <a:p>
            <a:r>
              <a:rPr lang="en-US" sz="2200" dirty="0" smtClean="0"/>
              <a:t>ii. “</a:t>
            </a:r>
            <a:r>
              <a:rPr lang="hi-IN" sz="2200" dirty="0" smtClean="0"/>
              <a:t>राम के लिए चौदह वर्ष से कम वनवास मत माँगना ।”</a:t>
            </a:r>
          </a:p>
          <a:p>
            <a:r>
              <a:rPr lang="hi-IN" sz="2200" dirty="0" smtClean="0"/>
              <a:t>मंथरा ने कैकेयी से कहा </a:t>
            </a:r>
            <a:r>
              <a:rPr lang="hi-IN" sz="2200" dirty="0" smtClean="0"/>
              <a:t>।</a:t>
            </a:r>
          </a:p>
          <a:p>
            <a:r>
              <a:rPr lang="en-US" sz="2200" dirty="0" smtClean="0"/>
              <a:t>iii</a:t>
            </a:r>
            <a:r>
              <a:rPr lang="en-US" sz="2200" dirty="0" smtClean="0"/>
              <a:t>. “</a:t>
            </a:r>
            <a:r>
              <a:rPr lang="hi-IN" sz="2200" dirty="0" smtClean="0"/>
              <a:t>तुम्हें क्या दुःख है । क्या हुआ है तुम्हें? मुझे बताओ ।”</a:t>
            </a:r>
          </a:p>
          <a:p>
            <a:r>
              <a:rPr lang="hi-IN" sz="2200" dirty="0" smtClean="0"/>
              <a:t>राजा दशरथ ने कैकेयी से कहा </a:t>
            </a:r>
            <a:r>
              <a:rPr lang="hi-IN" sz="2200" dirty="0" smtClean="0"/>
              <a:t>।</a:t>
            </a:r>
            <a:endParaRPr lang="hi-IN" sz="2200" dirty="0" smtClean="0"/>
          </a:p>
          <a:p>
            <a:r>
              <a:rPr lang="en-US" sz="2200" dirty="0" smtClean="0"/>
              <a:t>iv. “</a:t>
            </a:r>
            <a:r>
              <a:rPr lang="hi-IN" sz="2200" dirty="0" smtClean="0"/>
              <a:t>तुम मेरी सबसे प्रिय रानी हो । मैं तुम्हें प्रसन्न देखना चाहता हूँ ।”</a:t>
            </a:r>
          </a:p>
          <a:p>
            <a:r>
              <a:rPr lang="hi-IN" sz="2200" dirty="0" smtClean="0"/>
              <a:t>राजा दशरथ ने कैकेयी से कहा </a:t>
            </a:r>
            <a:r>
              <a:rPr lang="hi-IN" sz="2200" dirty="0" smtClean="0"/>
              <a:t>।</a:t>
            </a:r>
            <a:endParaRPr lang="hi-IN" sz="2200" dirty="0" smtClean="0"/>
          </a:p>
          <a:p>
            <a:r>
              <a:rPr lang="en-US" sz="2200" dirty="0" smtClean="0"/>
              <a:t>v. “</a:t>
            </a:r>
            <a:r>
              <a:rPr lang="hi-IN" sz="2200" dirty="0" smtClean="0"/>
              <a:t>राम की सौगंध खाकर कहता हूँ । तुम्हारी हर इच्छा पूरी करूँगा ।”</a:t>
            </a:r>
          </a:p>
          <a:p>
            <a:r>
              <a:rPr lang="hi-IN" sz="2200" dirty="0" smtClean="0"/>
              <a:t>राजा दशरथ ने कैकेयी से कहा </a:t>
            </a:r>
            <a:r>
              <a:rPr lang="hi-IN" sz="2200" dirty="0" smtClean="0"/>
              <a:t>।</a:t>
            </a:r>
            <a:endParaRPr lang="hi-IN" sz="2200" dirty="0" smtClean="0"/>
          </a:p>
          <a:p>
            <a:r>
              <a:rPr lang="en-US" sz="2200" dirty="0" smtClean="0"/>
              <a:t>vi. “</a:t>
            </a:r>
            <a:r>
              <a:rPr lang="hi-IN" sz="2200" dirty="0" smtClean="0"/>
              <a:t>आप मुझे वे दो वरदान दीजिये जिसका संकल्प आपने वर्षों पहले रणभूमि में लिया था ।”</a:t>
            </a:r>
          </a:p>
          <a:p>
            <a:r>
              <a:rPr lang="hi-IN" sz="2200" dirty="0" smtClean="0"/>
              <a:t>   कैकेयी ने राजा दशरथ से कहा </a:t>
            </a:r>
            <a:r>
              <a:rPr lang="hi-IN" sz="2200" dirty="0" smtClean="0"/>
              <a:t>।</a:t>
            </a:r>
            <a:endParaRPr lang="hi-IN" sz="2200" dirty="0" smtClean="0"/>
          </a:p>
          <a:p>
            <a:r>
              <a:rPr lang="en-US" sz="2200" dirty="0" smtClean="0"/>
              <a:t>vii. “</a:t>
            </a:r>
            <a:r>
              <a:rPr lang="hi-IN" sz="2200" dirty="0" smtClean="0"/>
              <a:t>यह तुम क्या कह रही हो? मुझे विश्वास नहीं होता कि मैंने सही सुना है ।”   राजा दशरथ ने कैकेयी से कहा </a:t>
            </a:r>
            <a:r>
              <a:rPr lang="hi-IN" sz="2200" dirty="0" smtClean="0"/>
              <a:t>।</a:t>
            </a:r>
            <a:endParaRPr lang="hi-IN" sz="2200" dirty="0" smtClean="0"/>
          </a:p>
          <a:p>
            <a:r>
              <a:rPr lang="en-US" sz="2200" dirty="0" smtClean="0"/>
              <a:t>viii. “</a:t>
            </a:r>
            <a:r>
              <a:rPr lang="hi-IN" sz="2200" dirty="0" smtClean="0"/>
              <a:t>अपने वचन से पीछे हटना रघुकुल का अनादर है ।”</a:t>
            </a:r>
          </a:p>
          <a:p>
            <a:r>
              <a:rPr lang="hi-IN" sz="2200" dirty="0" smtClean="0"/>
              <a:t> कैकेयी ने राजा दशरथ से कहा </a:t>
            </a:r>
            <a:r>
              <a:rPr lang="hi-IN" sz="2200" dirty="0" smtClean="0"/>
              <a:t>।</a:t>
            </a:r>
            <a:r>
              <a:rPr lang="hi-IN" sz="2200" dirty="0" smtClean="0"/>
              <a:t> </a:t>
            </a:r>
          </a:p>
          <a:p>
            <a:endParaRPr lang="hi-IN" sz="2500" dirty="0" smtClean="0"/>
          </a:p>
          <a:p>
            <a:endParaRPr lang="hi-IN" sz="25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1285</TotalTime>
  <Words>31</Words>
  <Application>Microsoft Office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Slide 1</vt:lpstr>
      <vt:lpstr>Slide 2</vt:lpstr>
      <vt:lpstr>Slide 3</vt:lpstr>
      <vt:lpstr>बालराम कथा-पाठ-3-दो वरदान   </vt:lpstr>
      <vt:lpstr>बालराम कथा-पाठ-3-दो वरदान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ssgj</dc:creator>
  <cp:lastModifiedBy>cyntbe</cp:lastModifiedBy>
  <cp:revision>135</cp:revision>
  <dcterms:created xsi:type="dcterms:W3CDTF">2006-08-16T00:00:00Z</dcterms:created>
  <dcterms:modified xsi:type="dcterms:W3CDTF">2020-08-28T14:17:21Z</dcterms:modified>
</cp:coreProperties>
</file>